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6" y="1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2015/7/15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558072"/>
            <a:ext cx="2400581" cy="86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146" y="476672"/>
            <a:ext cx="3780958" cy="2509031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5940152" y="2276872"/>
            <a:ext cx="28825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ClickShare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mini CSM-1 \265,000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（税別）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07504" y="116632"/>
            <a:ext cx="8928992" cy="6624000"/>
          </a:xfrm>
          <a:prstGeom prst="roundRect">
            <a:avLst>
              <a:gd name="adj" fmla="val 689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>
            <a:spLocks noChangeAspect="1"/>
          </p:cNvSpPr>
          <p:nvPr/>
        </p:nvSpPr>
        <p:spPr>
          <a:xfrm>
            <a:off x="228823" y="206632"/>
            <a:ext cx="8686355" cy="6444000"/>
          </a:xfrm>
          <a:prstGeom prst="roundRect">
            <a:avLst>
              <a:gd name="adj" fmla="val 6898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7663" y="404664"/>
            <a:ext cx="489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NEW</a:t>
            </a:r>
            <a:r>
              <a:rPr lang="ja-JP" altLang="en-US" sz="3600" b="1" dirty="0" smtClean="0"/>
              <a:t>ワイヤレス投影機</a:t>
            </a:r>
            <a:endParaRPr kumimoji="1" lang="ja-JP" altLang="en-US" sz="36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7452" y="836712"/>
            <a:ext cx="538211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u="sng" dirty="0" err="1" smtClean="0">
                <a:solidFill>
                  <a:srgbClr val="FF0000"/>
                </a:solidFill>
              </a:rPr>
              <a:t>ClickShare</a:t>
            </a:r>
            <a:r>
              <a:rPr kumimoji="1" lang="en-US" altLang="ja-JP" sz="5400" u="sng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5400" b="1" u="sng" dirty="0" smtClean="0">
                <a:solidFill>
                  <a:srgbClr val="FF0000"/>
                </a:solidFill>
              </a:rPr>
              <a:t>mini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 </a:t>
            </a:r>
          </a:p>
          <a:p>
            <a:endParaRPr lang="en-US" altLang="ja-JP" sz="800" dirty="0"/>
          </a:p>
          <a:p>
            <a:pPr>
              <a:lnSpc>
                <a:spcPts val="4800"/>
              </a:lnSpc>
            </a:pPr>
            <a:r>
              <a:rPr kumimoji="1" lang="ja-JP" altLang="en-US" sz="5400" dirty="0" smtClean="0"/>
              <a:t>　</a:t>
            </a:r>
            <a:r>
              <a:rPr kumimoji="1" lang="ja-JP" altLang="en-US" sz="4400" b="1" dirty="0" smtClean="0"/>
              <a:t>設置しました</a:t>
            </a:r>
            <a:endParaRPr kumimoji="1" lang="ja-JP" altLang="en-US" sz="5400" b="1" dirty="0"/>
          </a:p>
        </p:txBody>
      </p:sp>
      <p:pic>
        <p:nvPicPr>
          <p:cNvPr id="16" name="Picture 12" descr="http://www.uchida.co.jp/office/products/clickshare/image/idx-point_01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78" y="3970770"/>
            <a:ext cx="2214730" cy="171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49" y="3970770"/>
            <a:ext cx="2432139" cy="125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二等辺三角形 12"/>
          <p:cNvSpPr/>
          <p:nvPr/>
        </p:nvSpPr>
        <p:spPr>
          <a:xfrm flipV="1">
            <a:off x="4211960" y="5281935"/>
            <a:ext cx="720080" cy="20953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5868144" y="3970770"/>
            <a:ext cx="2709291" cy="2266542"/>
            <a:chOff x="6291064" y="3789039"/>
            <a:chExt cx="2470373" cy="203012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064" y="3789039"/>
              <a:ext cx="1894193" cy="1479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895243"/>
              <a:ext cx="13811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正方形/長方形 17"/>
          <p:cNvSpPr/>
          <p:nvPr/>
        </p:nvSpPr>
        <p:spPr>
          <a:xfrm>
            <a:off x="629078" y="2636912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46146" y="2637280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277357" y="2637280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20470" y="6361583"/>
            <a:ext cx="7257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詳しい操作方法はクイックマニュアルをご参照ください　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　お問合せは　</a:t>
            </a:r>
            <a:r>
              <a:rPr kumimoji="1" lang="ja-JP" altLang="en-US" sz="1400" dirty="0" smtClean="0"/>
              <a:t>○○</a:t>
            </a:r>
            <a:r>
              <a:rPr lang="ja-JP" altLang="en-US" sz="1400" dirty="0" smtClean="0"/>
              <a:t>部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○○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629078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ボタンを挿して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446146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ソフトを立ち上げ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245702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ボタンを押すと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すぐ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投影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 rot="19502900">
            <a:off x="265567" y="5261565"/>
            <a:ext cx="1240143" cy="1251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簡単</a:t>
            </a:r>
            <a:endParaRPr kumimoji="1" lang="ja-JP" altLang="en-US" sz="3600" b="1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 rot="1114846">
            <a:off x="6571024" y="463104"/>
            <a:ext cx="2520280" cy="6463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社外の方でも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使えます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33065" y="5371165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インストール不要！</a:t>
            </a:r>
            <a:endParaRPr kumimoji="1" lang="ja-JP" altLang="en-US" sz="1200" b="1" dirty="0"/>
          </a:p>
        </p:txBody>
      </p:sp>
      <p:sp>
        <p:nvSpPr>
          <p:cNvPr id="6" name="テキスト ボックス 5"/>
          <p:cNvSpPr txBox="1"/>
          <p:nvPr/>
        </p:nvSpPr>
        <p:spPr>
          <a:xfrm rot="20377250">
            <a:off x="1800261" y="273049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ワン</a:t>
            </a:r>
            <a:endParaRPr kumimoji="1" lang="ja-JP" altLang="en-US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 rot="20377250">
            <a:off x="4650089" y="273049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ツー</a:t>
            </a:r>
            <a:endParaRPr kumimoji="1" lang="ja-JP" altLang="en-US" sz="1400" b="1" dirty="0"/>
          </a:p>
        </p:txBody>
      </p:sp>
      <p:sp>
        <p:nvSpPr>
          <p:cNvPr id="30" name="テキスト ボックス 29"/>
          <p:cNvSpPr txBox="1"/>
          <p:nvPr/>
        </p:nvSpPr>
        <p:spPr>
          <a:xfrm rot="20377250">
            <a:off x="7469526" y="26992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スリー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29143" y="5490607"/>
            <a:ext cx="518091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いずれか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ダブルクリック</a:t>
            </a:r>
          </a:p>
        </p:txBody>
      </p:sp>
    </p:spTree>
    <p:extLst>
      <p:ext uri="{BB962C8B-B14F-4D97-AF65-F5344CB8AC3E}">
        <p14:creationId xmlns:p14="http://schemas.microsoft.com/office/powerpoint/2010/main" val="30830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07" y="395972"/>
            <a:ext cx="3492896" cy="2328596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558072"/>
            <a:ext cx="2400581" cy="86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5940152" y="2276872"/>
            <a:ext cx="2579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ClickShare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CSC-1 \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650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,000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（税別）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07504" y="116632"/>
            <a:ext cx="8928992" cy="6624000"/>
          </a:xfrm>
          <a:prstGeom prst="roundRect">
            <a:avLst>
              <a:gd name="adj" fmla="val 689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>
            <a:spLocks noChangeAspect="1"/>
          </p:cNvSpPr>
          <p:nvPr/>
        </p:nvSpPr>
        <p:spPr>
          <a:xfrm>
            <a:off x="228823" y="206632"/>
            <a:ext cx="8686355" cy="6444000"/>
          </a:xfrm>
          <a:prstGeom prst="roundRect">
            <a:avLst>
              <a:gd name="adj" fmla="val 6898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7663" y="404664"/>
            <a:ext cx="489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NEW</a:t>
            </a:r>
            <a:r>
              <a:rPr lang="ja-JP" altLang="en-US" sz="3600" b="1" dirty="0" smtClean="0"/>
              <a:t>ワイヤレス投影機</a:t>
            </a:r>
            <a:endParaRPr kumimoji="1" lang="ja-JP" altLang="en-US" sz="36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7452" y="836712"/>
            <a:ext cx="426270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u="sng" dirty="0" err="1" smtClean="0">
                <a:solidFill>
                  <a:srgbClr val="FF0000"/>
                </a:solidFill>
              </a:rPr>
              <a:t>ClickShare</a:t>
            </a:r>
            <a:r>
              <a:rPr kumimoji="1" lang="en-US" altLang="ja-JP" sz="5400" dirty="0" smtClean="0">
                <a:solidFill>
                  <a:srgbClr val="FF0000"/>
                </a:solidFill>
              </a:rPr>
              <a:t> </a:t>
            </a:r>
            <a:endParaRPr kumimoji="1" lang="en-US" altLang="ja-JP" sz="5400" dirty="0" smtClean="0">
              <a:solidFill>
                <a:srgbClr val="FF0000"/>
              </a:solidFill>
            </a:endParaRPr>
          </a:p>
          <a:p>
            <a:endParaRPr lang="en-US" altLang="ja-JP" sz="800" dirty="0"/>
          </a:p>
          <a:p>
            <a:pPr>
              <a:lnSpc>
                <a:spcPts val="4800"/>
              </a:lnSpc>
            </a:pPr>
            <a:r>
              <a:rPr kumimoji="1" lang="ja-JP" altLang="en-US" sz="5400" dirty="0" smtClean="0"/>
              <a:t>　</a:t>
            </a:r>
            <a:r>
              <a:rPr kumimoji="1" lang="ja-JP" altLang="en-US" sz="4400" b="1" dirty="0" smtClean="0"/>
              <a:t>設置しました</a:t>
            </a:r>
            <a:endParaRPr kumimoji="1" lang="ja-JP" altLang="en-US" sz="5400" b="1" dirty="0"/>
          </a:p>
        </p:txBody>
      </p:sp>
      <p:pic>
        <p:nvPicPr>
          <p:cNvPr id="16" name="Picture 12" descr="http://www.uchida.co.jp/office/products/clickshare/image/idx-point_01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78" y="3970770"/>
            <a:ext cx="2214730" cy="171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49" y="3970770"/>
            <a:ext cx="2432139" cy="125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二等辺三角形 12"/>
          <p:cNvSpPr/>
          <p:nvPr/>
        </p:nvSpPr>
        <p:spPr>
          <a:xfrm flipV="1">
            <a:off x="4211960" y="5281935"/>
            <a:ext cx="720080" cy="20953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5868144" y="3970770"/>
            <a:ext cx="2709291" cy="2266542"/>
            <a:chOff x="6291064" y="3789039"/>
            <a:chExt cx="2470373" cy="203012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064" y="3789039"/>
              <a:ext cx="1894193" cy="1479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895243"/>
              <a:ext cx="13811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正方形/長方形 17"/>
          <p:cNvSpPr/>
          <p:nvPr/>
        </p:nvSpPr>
        <p:spPr>
          <a:xfrm>
            <a:off x="629078" y="2636912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46146" y="2637280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277357" y="2637280"/>
            <a:ext cx="2214730" cy="4324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20470" y="6361583"/>
            <a:ext cx="7257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詳しい操作方法はクイックマニュアルをご参照ください　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　お問合せは　</a:t>
            </a:r>
            <a:r>
              <a:rPr kumimoji="1" lang="ja-JP" altLang="en-US" sz="1400" dirty="0" smtClean="0"/>
              <a:t>○○</a:t>
            </a:r>
            <a:r>
              <a:rPr lang="ja-JP" altLang="en-US" sz="1400" dirty="0" smtClean="0"/>
              <a:t>部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○○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629078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ボタンを挿して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446146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ソフトを立ち上げ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245702" y="3128004"/>
            <a:ext cx="2214730" cy="733043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ボタンを押すと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すぐ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投影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 rot="19502900">
            <a:off x="265567" y="5261565"/>
            <a:ext cx="1240143" cy="1251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簡単</a:t>
            </a:r>
            <a:endParaRPr kumimoji="1" lang="ja-JP" altLang="en-US" sz="3600" b="1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 rot="1114846">
            <a:off x="6571024" y="463104"/>
            <a:ext cx="2520280" cy="6463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社外の方でも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使えます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33065" y="5371165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インストール不要！</a:t>
            </a:r>
            <a:endParaRPr kumimoji="1" lang="ja-JP" altLang="en-US" sz="1200" b="1" dirty="0"/>
          </a:p>
        </p:txBody>
      </p:sp>
      <p:sp>
        <p:nvSpPr>
          <p:cNvPr id="6" name="テキスト ボックス 5"/>
          <p:cNvSpPr txBox="1"/>
          <p:nvPr/>
        </p:nvSpPr>
        <p:spPr>
          <a:xfrm rot="20377250">
            <a:off x="1800261" y="273049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ワン</a:t>
            </a:r>
            <a:endParaRPr kumimoji="1" lang="ja-JP" altLang="en-US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 rot="20377250">
            <a:off x="4650089" y="273049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ツー</a:t>
            </a:r>
            <a:endParaRPr kumimoji="1" lang="ja-JP" altLang="en-US" sz="1400" b="1" dirty="0"/>
          </a:p>
        </p:txBody>
      </p:sp>
      <p:sp>
        <p:nvSpPr>
          <p:cNvPr id="30" name="テキスト ボックス 29"/>
          <p:cNvSpPr txBox="1"/>
          <p:nvPr/>
        </p:nvSpPr>
        <p:spPr>
          <a:xfrm rot="20377250">
            <a:off x="7469526" y="26992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スリー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29143" y="5490607"/>
            <a:ext cx="518091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いずれか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ダブルクリック</a:t>
            </a:r>
          </a:p>
        </p:txBody>
      </p:sp>
    </p:spTree>
    <p:extLst>
      <p:ext uri="{BB962C8B-B14F-4D97-AF65-F5344CB8AC3E}">
        <p14:creationId xmlns:p14="http://schemas.microsoft.com/office/powerpoint/2010/main" val="20988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高視認性(オリジナル)">
      <a:majorFont>
        <a:latin typeface="Segoe UI Semibold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104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 裕子</dc:creator>
  <cp:lastModifiedBy>橋本　雅司/Masashi  Hashimoto</cp:lastModifiedBy>
  <cp:revision>21</cp:revision>
  <cp:lastPrinted>2015-02-18T08:13:12Z</cp:lastPrinted>
  <dcterms:created xsi:type="dcterms:W3CDTF">2015-02-16T03:15:23Z</dcterms:created>
  <dcterms:modified xsi:type="dcterms:W3CDTF">2015-07-15T00:00:24Z</dcterms:modified>
</cp:coreProperties>
</file>