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7169150" cy="5376863" type="B5ISO"/>
  <p:notesSz cx="5788025" cy="8488363"/>
  <p:defaultTextStyle>
    <a:defPPr>
      <a:defRPr lang="ja-JP"/>
    </a:defPPr>
    <a:lvl1pPr marL="0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kumimoji="1"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4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7686" y="1670313"/>
            <a:ext cx="6093778" cy="1152541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373" y="3046889"/>
            <a:ext cx="5018405" cy="1374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9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23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5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85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16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4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197634" y="215325"/>
            <a:ext cx="1613059" cy="4587759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58458" y="215325"/>
            <a:ext cx="4719690" cy="4587759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6313" y="3455133"/>
            <a:ext cx="6093778" cy="1067905"/>
          </a:xfr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66313" y="2278945"/>
            <a:ext cx="6093778" cy="1176188"/>
          </a:xfrm>
        </p:spPr>
        <p:txBody>
          <a:bodyPr anchor="b"/>
          <a:lstStyle>
            <a:lvl1pPr marL="0" indent="0">
              <a:buNone/>
              <a:defRPr sz="1447">
                <a:solidFill>
                  <a:schemeClr val="tx1">
                    <a:tint val="75000"/>
                  </a:schemeClr>
                </a:solidFill>
              </a:defRPr>
            </a:lvl1pPr>
            <a:lvl2pPr marL="330876" indent="0">
              <a:buNone/>
              <a:defRPr sz="1303">
                <a:solidFill>
                  <a:schemeClr val="tx1">
                    <a:tint val="75000"/>
                  </a:schemeClr>
                </a:solidFill>
              </a:defRPr>
            </a:lvl2pPr>
            <a:lvl3pPr marL="661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3pPr>
            <a:lvl4pPr marL="99262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4pPr>
            <a:lvl5pPr marL="132350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5pPr>
            <a:lvl6pPr marL="165437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6pPr>
            <a:lvl7pPr marL="198525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7pPr>
            <a:lvl8pPr marL="231612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8pPr>
            <a:lvl9pPr marL="264700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58457" y="1254603"/>
            <a:ext cx="3166375" cy="3548481"/>
          </a:xfr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644318" y="1254603"/>
            <a:ext cx="3166375" cy="3548481"/>
          </a:xfr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8458" y="1203571"/>
            <a:ext cx="3167619" cy="501591"/>
          </a:xfr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8458" y="1705162"/>
            <a:ext cx="3167619" cy="3097920"/>
          </a:xfr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641829" y="1203571"/>
            <a:ext cx="3168864" cy="501591"/>
          </a:xfr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641829" y="1705162"/>
            <a:ext cx="3168864" cy="3097920"/>
          </a:xfr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8458" y="214079"/>
            <a:ext cx="2358601" cy="911080"/>
          </a:xfrm>
        </p:spPr>
        <p:txBody>
          <a:bodyPr anchor="b"/>
          <a:lstStyle>
            <a:lvl1pPr algn="l">
              <a:defRPr sz="1447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02939" y="214080"/>
            <a:ext cx="4007754" cy="4589004"/>
          </a:xfr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58458" y="1125160"/>
            <a:ext cx="2358601" cy="3677924"/>
          </a:xfr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05203" y="3763804"/>
            <a:ext cx="4301490" cy="444338"/>
          </a:xfrm>
        </p:spPr>
        <p:txBody>
          <a:bodyPr anchor="b"/>
          <a:lstStyle>
            <a:lvl1pPr algn="l">
              <a:defRPr sz="1447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05203" y="480433"/>
            <a:ext cx="4301490" cy="3226118"/>
          </a:xfr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05203" y="4208143"/>
            <a:ext cx="4301490" cy="631034"/>
          </a:xfr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58458" y="215324"/>
            <a:ext cx="6452235" cy="8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8458" y="1254603"/>
            <a:ext cx="6452235" cy="354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58457" y="4983557"/>
            <a:ext cx="1672802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449460" y="4983557"/>
            <a:ext cx="2270231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137891" y="4983557"/>
            <a:ext cx="1672802" cy="286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61751" rtl="0" eaLnBrk="1" latinLnBrk="0" hangingPunct="1">
        <a:spcBef>
          <a:spcPct val="0"/>
        </a:spcBef>
        <a:buNone/>
        <a:defRPr kumimoji="1" sz="31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157" indent="-248157" algn="l" defTabSz="661751" rtl="0" eaLnBrk="1" latinLnBrk="0" hangingPunct="1">
        <a:spcBef>
          <a:spcPct val="20000"/>
        </a:spcBef>
        <a:buFont typeface="Arial" pitchFamily="34" charset="0"/>
        <a:buChar char="•"/>
        <a:defRPr kumimoji="1"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37673" indent="-206797" algn="l" defTabSz="661751" rtl="0" eaLnBrk="1" latinLnBrk="0" hangingPunct="1">
        <a:spcBef>
          <a:spcPct val="20000"/>
        </a:spcBef>
        <a:buFont typeface="Arial" pitchFamily="34" charset="0"/>
        <a:buChar char="–"/>
        <a:defRPr kumimoji="1"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827189" indent="-165438" algn="l" defTabSz="661751" rtl="0" eaLnBrk="1" latinLnBrk="0" hangingPunct="1">
        <a:spcBef>
          <a:spcPct val="20000"/>
        </a:spcBef>
        <a:buFont typeface="Arial" pitchFamily="34" charset="0"/>
        <a:buChar char="•"/>
        <a:defRPr kumimoji="1"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158065" indent="-165438" algn="l" defTabSz="661751" rtl="0" eaLnBrk="1" latinLnBrk="0" hangingPunct="1">
        <a:spcBef>
          <a:spcPct val="20000"/>
        </a:spcBef>
        <a:buFont typeface="Arial" pitchFamily="34" charset="0"/>
        <a:buChar char="–"/>
        <a:defRPr kumimoji="1" sz="1447" kern="1200">
          <a:solidFill>
            <a:schemeClr val="tx1"/>
          </a:solidFill>
          <a:latin typeface="+mn-lt"/>
          <a:ea typeface="+mn-ea"/>
          <a:cs typeface="+mn-cs"/>
        </a:defRPr>
      </a:lvl4pPr>
      <a:lvl5pPr marL="1488940" indent="-165438" algn="l" defTabSz="661751" rtl="0" eaLnBrk="1" latinLnBrk="0" hangingPunct="1">
        <a:spcBef>
          <a:spcPct val="20000"/>
        </a:spcBef>
        <a:buFont typeface="Arial" pitchFamily="34" charset="0"/>
        <a:buChar char="»"/>
        <a:defRPr kumimoji="1" sz="1447" kern="1200">
          <a:solidFill>
            <a:schemeClr val="tx1"/>
          </a:solidFill>
          <a:latin typeface="+mn-lt"/>
          <a:ea typeface="+mn-ea"/>
          <a:cs typeface="+mn-cs"/>
        </a:defRPr>
      </a:lvl5pPr>
      <a:lvl6pPr marL="1819816" indent="-165438" algn="l" defTabSz="661751" rtl="0" eaLnBrk="1" latinLnBrk="0" hangingPunct="1">
        <a:spcBef>
          <a:spcPct val="20000"/>
        </a:spcBef>
        <a:buFont typeface="Arial" pitchFamily="34" charset="0"/>
        <a:buChar char="•"/>
        <a:defRPr kumimoji="1" sz="1447" kern="1200">
          <a:solidFill>
            <a:schemeClr val="tx1"/>
          </a:solidFill>
          <a:latin typeface="+mn-lt"/>
          <a:ea typeface="+mn-ea"/>
          <a:cs typeface="+mn-cs"/>
        </a:defRPr>
      </a:lvl6pPr>
      <a:lvl7pPr marL="2150692" indent="-165438" algn="l" defTabSz="661751" rtl="0" eaLnBrk="1" latinLnBrk="0" hangingPunct="1">
        <a:spcBef>
          <a:spcPct val="20000"/>
        </a:spcBef>
        <a:buFont typeface="Arial" pitchFamily="34" charset="0"/>
        <a:buChar char="•"/>
        <a:defRPr kumimoji="1" sz="1447" kern="1200">
          <a:solidFill>
            <a:schemeClr val="tx1"/>
          </a:solidFill>
          <a:latin typeface="+mn-lt"/>
          <a:ea typeface="+mn-ea"/>
          <a:cs typeface="+mn-cs"/>
        </a:defRPr>
      </a:lvl7pPr>
      <a:lvl8pPr marL="2481567" indent="-165438" algn="l" defTabSz="661751" rtl="0" eaLnBrk="1" latinLnBrk="0" hangingPunct="1">
        <a:spcBef>
          <a:spcPct val="20000"/>
        </a:spcBef>
        <a:buFont typeface="Arial" pitchFamily="34" charset="0"/>
        <a:buChar char="•"/>
        <a:defRPr kumimoji="1" sz="1447" kern="1200">
          <a:solidFill>
            <a:schemeClr val="tx1"/>
          </a:solidFill>
          <a:latin typeface="+mn-lt"/>
          <a:ea typeface="+mn-ea"/>
          <a:cs typeface="+mn-cs"/>
        </a:defRPr>
      </a:lvl8pPr>
      <a:lvl9pPr marL="2812443" indent="-165438" algn="l" defTabSz="661751" rtl="0" eaLnBrk="1" latinLnBrk="0" hangingPunct="1">
        <a:spcBef>
          <a:spcPct val="20000"/>
        </a:spcBef>
        <a:buFont typeface="Arial" pitchFamily="34" charset="0"/>
        <a:buChar char="•"/>
        <a:defRPr kumimoji="1" sz="14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kumimoji="1"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20698" r="12618" b="32953"/>
          <a:stretch/>
        </p:blipFill>
        <p:spPr>
          <a:xfrm>
            <a:off x="4867341" y="1362782"/>
            <a:ext cx="1777582" cy="84591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803527" y="1813167"/>
            <a:ext cx="1008609" cy="20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6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ClickShare</a:t>
            </a:r>
            <a:r>
              <a:rPr lang="en-US" altLang="ja-JP" sz="76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CX-30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238525" y="263554"/>
            <a:ext cx="6744909" cy="4831956"/>
          </a:xfrm>
          <a:prstGeom prst="roundRect">
            <a:avLst>
              <a:gd name="adj" fmla="val 6898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sp>
        <p:nvSpPr>
          <p:cNvPr id="5" name="角丸四角形 4"/>
          <p:cNvSpPr>
            <a:spLocks noChangeAspect="1"/>
          </p:cNvSpPr>
          <p:nvPr/>
        </p:nvSpPr>
        <p:spPr>
          <a:xfrm>
            <a:off x="329453" y="329440"/>
            <a:ext cx="6561622" cy="4700653"/>
          </a:xfrm>
          <a:prstGeom prst="roundRect">
            <a:avLst>
              <a:gd name="adj" fmla="val 689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476" y="753441"/>
            <a:ext cx="194155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75" dirty="0"/>
              <a:t>Web</a:t>
            </a:r>
            <a:r>
              <a:rPr lang="ja-JP" altLang="en-US" sz="975" dirty="0"/>
              <a:t>会議対応</a:t>
            </a:r>
            <a:r>
              <a:rPr lang="ja-JP" altLang="en-US" sz="975" b="1" dirty="0"/>
              <a:t>ワイヤレス投影機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4476" y="868786"/>
            <a:ext cx="5427320" cy="1183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908" b="1" u="sng" dirty="0" err="1">
                <a:solidFill>
                  <a:srgbClr val="FF0000"/>
                </a:solidFill>
              </a:rPr>
              <a:t>ClickShare</a:t>
            </a:r>
            <a:r>
              <a:rPr lang="en-US" altLang="ja-JP" sz="3908" b="1" u="sng" dirty="0">
                <a:solidFill>
                  <a:srgbClr val="FF0000"/>
                </a:solidFill>
              </a:rPr>
              <a:t> Conference</a:t>
            </a:r>
          </a:p>
          <a:p>
            <a:r>
              <a:rPr lang="ja-JP" altLang="en-US" sz="3184" b="1" dirty="0"/>
              <a:t>設置しました</a:t>
            </a:r>
            <a:endParaRPr lang="ja-JP" altLang="en-US" sz="3908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32426" y="2371254"/>
            <a:ext cx="355630" cy="3129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26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591055" y="2371254"/>
            <a:ext cx="368896" cy="3129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26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792558" y="2382945"/>
            <a:ext cx="311503" cy="3129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26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1177" y="4749857"/>
            <a:ext cx="576632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13" dirty="0"/>
              <a:t>詳しい操作方法はクイックマニュアルをご参照ください　</a:t>
            </a:r>
            <a:r>
              <a:rPr lang="en-US" altLang="ja-JP" sz="1013" dirty="0"/>
              <a:t>/</a:t>
            </a:r>
            <a:r>
              <a:rPr lang="ja-JP" altLang="en-US" sz="1013" dirty="0"/>
              <a:t>　お問合せは　プロ企　藤原</a:t>
            </a:r>
            <a:r>
              <a:rPr lang="en-US" altLang="ja-JP" sz="1013" dirty="0"/>
              <a:t>(</a:t>
            </a:r>
            <a:r>
              <a:rPr lang="ja-JP" altLang="en-US" sz="1013" dirty="0"/>
              <a:t>裕</a:t>
            </a:r>
            <a:r>
              <a:rPr lang="en-US" altLang="ja-JP" sz="1013" dirty="0"/>
              <a:t>)</a:t>
            </a:r>
            <a:r>
              <a:rPr lang="ja-JP" altLang="en-US" sz="1013" dirty="0"/>
              <a:t>まで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841735" y="2260040"/>
            <a:ext cx="1602840" cy="5305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代表者</a:t>
            </a:r>
            <a:r>
              <a:rPr lang="en-US" altLang="ja-JP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名が</a:t>
            </a:r>
            <a:r>
              <a:rPr lang="en-US" altLang="ja-JP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Teams</a:t>
            </a:r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を起動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003471" y="2266521"/>
            <a:ext cx="1602840" cy="5305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ボタンを挿す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159934" y="2265500"/>
            <a:ext cx="1731141" cy="54783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会議室カメラ・マイクスピーカーと接続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896" y="408898"/>
            <a:ext cx="6200736" cy="35965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1737" dirty="0">
                <a:solidFill>
                  <a:schemeClr val="bg1"/>
                </a:solidFill>
              </a:rPr>
              <a:t>会議室のカメラ・マイクスピーカーに、ワイヤレスで接続！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76" y="2890794"/>
            <a:ext cx="1834042" cy="1183409"/>
          </a:xfrm>
          <a:prstGeom prst="rect">
            <a:avLst/>
          </a:prstGeom>
        </p:spPr>
      </p:pic>
      <p:sp>
        <p:nvSpPr>
          <p:cNvPr id="28" name="二等辺三角形 27"/>
          <p:cNvSpPr/>
          <p:nvPr/>
        </p:nvSpPr>
        <p:spPr>
          <a:xfrm>
            <a:off x="1315418" y="3581929"/>
            <a:ext cx="390758" cy="10774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sp>
        <p:nvSpPr>
          <p:cNvPr id="22" name="円/楕円 21"/>
          <p:cNvSpPr/>
          <p:nvPr/>
        </p:nvSpPr>
        <p:spPr>
          <a:xfrm>
            <a:off x="1369038" y="3304104"/>
            <a:ext cx="283518" cy="335485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/>
          <a:stretch/>
        </p:blipFill>
        <p:spPr>
          <a:xfrm>
            <a:off x="2919309" y="2888778"/>
            <a:ext cx="1608664" cy="118542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5"/>
          <a:srcRect l="9565" r="8705"/>
          <a:stretch/>
        </p:blipFill>
        <p:spPr>
          <a:xfrm>
            <a:off x="4948309" y="2865023"/>
            <a:ext cx="1820507" cy="118542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710552" y="2921094"/>
            <a:ext cx="1101584" cy="2092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76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相手から見たカメラ映像</a:t>
            </a:r>
            <a:endParaRPr lang="en-US" altLang="ja-JP" sz="76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32426" y="2003725"/>
            <a:ext cx="1447832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75" dirty="0"/>
              <a:t>◆ </a:t>
            </a:r>
            <a:r>
              <a:rPr lang="en-US" altLang="ja-JP" sz="975" dirty="0"/>
              <a:t>web</a:t>
            </a:r>
            <a:r>
              <a:rPr lang="ja-JP" altLang="en-US" sz="975" dirty="0"/>
              <a:t>会議での使い方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16251" y="4266405"/>
            <a:ext cx="5428346" cy="359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737" dirty="0"/>
              <a:t>通常の</a:t>
            </a:r>
            <a:r>
              <a:rPr lang="en-US" altLang="ja-JP" sz="1737" dirty="0" err="1"/>
              <a:t>ClickShare</a:t>
            </a:r>
            <a:r>
              <a:rPr lang="ja-JP" altLang="en-US" sz="1737" dirty="0"/>
              <a:t>として、ワイヤレス投影もできます</a:t>
            </a:r>
          </a:p>
        </p:txBody>
      </p:sp>
      <p:sp>
        <p:nvSpPr>
          <p:cNvPr id="39" name="円形吹き出し 38"/>
          <p:cNvSpPr/>
          <p:nvPr/>
        </p:nvSpPr>
        <p:spPr>
          <a:xfrm>
            <a:off x="6089734" y="4224695"/>
            <a:ext cx="865402" cy="791804"/>
          </a:xfrm>
          <a:prstGeom prst="wedgeEllipseCallout">
            <a:avLst>
              <a:gd name="adj1" fmla="val -64321"/>
              <a:gd name="adj2" fmla="val -11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 dirty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141263" y="4342692"/>
            <a:ext cx="836048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13" dirty="0">
                <a:solidFill>
                  <a:schemeClr val="bg1"/>
                </a:solidFill>
              </a:rPr>
              <a:t>ボタンを　挿して</a:t>
            </a:r>
            <a:endParaRPr lang="en-US" altLang="ja-JP" sz="1013" dirty="0">
              <a:solidFill>
                <a:schemeClr val="bg1"/>
              </a:solidFill>
            </a:endParaRPr>
          </a:p>
          <a:p>
            <a:pPr algn="ctr"/>
            <a:r>
              <a:rPr lang="ja-JP" altLang="en-US" sz="1013" dirty="0">
                <a:solidFill>
                  <a:schemeClr val="bg1"/>
                </a:solidFill>
              </a:rPr>
              <a:t>押すだけ！</a:t>
            </a:r>
          </a:p>
        </p:txBody>
      </p:sp>
    </p:spTree>
    <p:extLst>
      <p:ext uri="{BB962C8B-B14F-4D97-AF65-F5344CB8AC3E}">
        <p14:creationId xmlns:p14="http://schemas.microsoft.com/office/powerpoint/2010/main" val="308306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38525" y="263554"/>
            <a:ext cx="6744909" cy="4831956"/>
          </a:xfrm>
          <a:prstGeom prst="roundRect">
            <a:avLst>
              <a:gd name="adj" fmla="val 6898"/>
            </a:avLst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sp>
        <p:nvSpPr>
          <p:cNvPr id="5" name="角丸四角形 4"/>
          <p:cNvSpPr>
            <a:spLocks noChangeAspect="1"/>
          </p:cNvSpPr>
          <p:nvPr/>
        </p:nvSpPr>
        <p:spPr>
          <a:xfrm>
            <a:off x="329453" y="329440"/>
            <a:ext cx="6561622" cy="4700653"/>
          </a:xfrm>
          <a:prstGeom prst="roundRect">
            <a:avLst>
              <a:gd name="adj" fmla="val 689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476" y="753441"/>
            <a:ext cx="1941557" cy="24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75" dirty="0"/>
              <a:t>Web</a:t>
            </a:r>
            <a:r>
              <a:rPr lang="ja-JP" altLang="en-US" sz="975" dirty="0"/>
              <a:t>会議対応</a:t>
            </a:r>
            <a:r>
              <a:rPr lang="ja-JP" altLang="en-US" sz="975" b="1" dirty="0"/>
              <a:t>ワイヤレス投影機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4476" y="868786"/>
            <a:ext cx="5427320" cy="1183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908" b="1" u="sng" dirty="0" err="1">
                <a:solidFill>
                  <a:srgbClr val="FF0000"/>
                </a:solidFill>
              </a:rPr>
              <a:t>ClickShare</a:t>
            </a:r>
            <a:r>
              <a:rPr lang="en-US" altLang="ja-JP" sz="3908" b="1" u="sng" dirty="0">
                <a:solidFill>
                  <a:srgbClr val="FF0000"/>
                </a:solidFill>
              </a:rPr>
              <a:t> Conference</a:t>
            </a:r>
          </a:p>
          <a:p>
            <a:r>
              <a:rPr lang="ja-JP" altLang="en-US" sz="3184" b="1" dirty="0"/>
              <a:t>設置しました</a:t>
            </a:r>
            <a:endParaRPr lang="ja-JP" altLang="en-US" sz="3908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432426" y="2371254"/>
            <a:ext cx="355630" cy="3129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26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591055" y="2371254"/>
            <a:ext cx="368896" cy="3129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26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792558" y="2382945"/>
            <a:ext cx="311503" cy="31294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26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1177" y="4749857"/>
            <a:ext cx="576632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13" dirty="0"/>
              <a:t>詳しい操作方法はクイックマニュアルをご参照ください　</a:t>
            </a:r>
            <a:r>
              <a:rPr lang="en-US" altLang="ja-JP" sz="1013" dirty="0"/>
              <a:t>/</a:t>
            </a:r>
            <a:r>
              <a:rPr lang="ja-JP" altLang="en-US" sz="1013" dirty="0"/>
              <a:t>　お問合せは　プロ企　藤原</a:t>
            </a:r>
            <a:r>
              <a:rPr lang="en-US" altLang="ja-JP" sz="1013" dirty="0"/>
              <a:t>(</a:t>
            </a:r>
            <a:r>
              <a:rPr lang="ja-JP" altLang="en-US" sz="1013" dirty="0"/>
              <a:t>裕</a:t>
            </a:r>
            <a:r>
              <a:rPr lang="en-US" altLang="ja-JP" sz="1013" dirty="0"/>
              <a:t>)</a:t>
            </a:r>
            <a:r>
              <a:rPr lang="ja-JP" altLang="en-US" sz="1013" dirty="0"/>
              <a:t>まで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841735" y="2260040"/>
            <a:ext cx="1602840" cy="5305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代表者</a:t>
            </a:r>
            <a:r>
              <a:rPr lang="en-US" altLang="ja-JP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名が</a:t>
            </a:r>
            <a:r>
              <a:rPr lang="en-US" altLang="ja-JP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Teams</a:t>
            </a:r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を起動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3003471" y="2266521"/>
            <a:ext cx="1602840" cy="53051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ボタンを挿す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159934" y="2265500"/>
            <a:ext cx="1731141" cy="54783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47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会議室カメラ・マイクスピーカーと接続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9896" y="408898"/>
            <a:ext cx="6200736" cy="35965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1737" dirty="0">
                <a:solidFill>
                  <a:schemeClr val="bg1"/>
                </a:solidFill>
              </a:rPr>
              <a:t>会議室のカメラ・マイクスピーカーに、ワイヤレスで接続！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76" y="2890794"/>
            <a:ext cx="1834042" cy="1183409"/>
          </a:xfrm>
          <a:prstGeom prst="rect">
            <a:avLst/>
          </a:prstGeom>
        </p:spPr>
      </p:pic>
      <p:sp>
        <p:nvSpPr>
          <p:cNvPr id="28" name="二等辺三角形 27"/>
          <p:cNvSpPr/>
          <p:nvPr/>
        </p:nvSpPr>
        <p:spPr>
          <a:xfrm>
            <a:off x="1315418" y="3581929"/>
            <a:ext cx="390758" cy="10774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sp>
        <p:nvSpPr>
          <p:cNvPr id="22" name="円/楕円 21"/>
          <p:cNvSpPr/>
          <p:nvPr/>
        </p:nvSpPr>
        <p:spPr>
          <a:xfrm>
            <a:off x="1369038" y="3304104"/>
            <a:ext cx="283518" cy="335485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75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/>
          <a:stretch/>
        </p:blipFill>
        <p:spPr>
          <a:xfrm>
            <a:off x="2919309" y="2888778"/>
            <a:ext cx="1608664" cy="118542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4"/>
          <a:srcRect l="9565" r="8705"/>
          <a:stretch/>
        </p:blipFill>
        <p:spPr>
          <a:xfrm>
            <a:off x="4948309" y="2865023"/>
            <a:ext cx="1820507" cy="1185425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5710552" y="2921094"/>
            <a:ext cx="1101584" cy="2092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76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相手から見たカメラ映像</a:t>
            </a:r>
            <a:endParaRPr lang="en-US" altLang="ja-JP" sz="76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32426" y="2003725"/>
            <a:ext cx="1447832" cy="24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75" dirty="0"/>
              <a:t>◆ </a:t>
            </a:r>
            <a:r>
              <a:rPr lang="en-US" altLang="ja-JP" sz="975" dirty="0"/>
              <a:t>web</a:t>
            </a:r>
            <a:r>
              <a:rPr lang="ja-JP" altLang="en-US" sz="975" dirty="0"/>
              <a:t>会議での使い方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16251" y="4266405"/>
            <a:ext cx="5428346" cy="359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1737" dirty="0"/>
              <a:t>通常の</a:t>
            </a:r>
            <a:r>
              <a:rPr lang="en-US" altLang="ja-JP" sz="1737" dirty="0" err="1"/>
              <a:t>ClickShare</a:t>
            </a:r>
            <a:r>
              <a:rPr lang="ja-JP" altLang="en-US" sz="1737" dirty="0"/>
              <a:t>として、ワイヤレス投影もできます</a:t>
            </a:r>
          </a:p>
        </p:txBody>
      </p:sp>
      <p:sp>
        <p:nvSpPr>
          <p:cNvPr id="39" name="円形吹き出し 38"/>
          <p:cNvSpPr/>
          <p:nvPr/>
        </p:nvSpPr>
        <p:spPr>
          <a:xfrm>
            <a:off x="6089734" y="4224695"/>
            <a:ext cx="865402" cy="791804"/>
          </a:xfrm>
          <a:prstGeom prst="wedgeEllipseCallout">
            <a:avLst>
              <a:gd name="adj1" fmla="val -64321"/>
              <a:gd name="adj2" fmla="val -11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13" dirty="0">
              <a:solidFill>
                <a:schemeClr val="bg1"/>
              </a:solidFill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6141263" y="4342692"/>
            <a:ext cx="836048" cy="55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13" dirty="0">
                <a:solidFill>
                  <a:schemeClr val="bg1"/>
                </a:solidFill>
              </a:rPr>
              <a:t>ボタンを　挿して</a:t>
            </a:r>
            <a:endParaRPr lang="en-US" altLang="ja-JP" sz="1013" dirty="0">
              <a:solidFill>
                <a:schemeClr val="bg1"/>
              </a:solidFill>
            </a:endParaRPr>
          </a:p>
          <a:p>
            <a:pPr algn="ctr"/>
            <a:r>
              <a:rPr lang="ja-JP" altLang="en-US" sz="1013" dirty="0">
                <a:solidFill>
                  <a:schemeClr val="bg1"/>
                </a:solidFill>
              </a:rPr>
              <a:t>押すだけ！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D84A11E-CAFB-468D-B74A-08E6814D14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23999" r="15057" b="16185"/>
          <a:stretch/>
        </p:blipFill>
        <p:spPr>
          <a:xfrm>
            <a:off x="5104061" y="1517594"/>
            <a:ext cx="1570812" cy="709167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892123" y="1333939"/>
            <a:ext cx="1045479" cy="209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6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ClickShare</a:t>
            </a:r>
            <a:r>
              <a:rPr lang="en-US" altLang="ja-JP" sz="76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CX-50</a:t>
            </a:r>
          </a:p>
        </p:txBody>
      </p:sp>
    </p:spTree>
    <p:extLst>
      <p:ext uri="{BB962C8B-B14F-4D97-AF65-F5344CB8AC3E}">
        <p14:creationId xmlns:p14="http://schemas.microsoft.com/office/powerpoint/2010/main" val="397489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高視認性(オリジナル)">
      <a:majorFont>
        <a:latin typeface="Segoe UI Semibold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174</Words>
  <Application>Microsoft Office PowerPoint</Application>
  <PresentationFormat>B5 (ISO) 176x250 mm</PresentationFormat>
  <Paragraphs>34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 UI</vt:lpstr>
      <vt:lpstr>Arial</vt:lpstr>
      <vt:lpstr>Segoe UI</vt:lpstr>
      <vt:lpstr>Segoe UI Semibold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藤原  裕子</dc:creator>
  <cp:lastModifiedBy>藤原  裕子</cp:lastModifiedBy>
  <cp:revision>14</cp:revision>
  <cp:lastPrinted>2020-08-05T10:11:11Z</cp:lastPrinted>
  <dcterms:modified xsi:type="dcterms:W3CDTF">2021-03-31T07:28:54Z</dcterms:modified>
</cp:coreProperties>
</file>